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75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7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1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9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5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35C5-71A7-4478-A9D1-772519822ED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EB892-71B3-4FD9-8FE3-98B0E34B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warranty@nexusrv.com" TargetMode="External"/><Relationship Id="rId4" Type="http://schemas.openxmlformats.org/officeDocument/2006/relationships/hyperlink" Target="mailto:parts@nexusrv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EA707434-CD3E-439F-BFD3-80EA666BA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317457"/>
            <a:ext cx="5886450" cy="5562600"/>
          </a:xfrm>
          <a:prstGeom prst="rect">
            <a:avLst/>
          </a:prstGeom>
        </p:spPr>
      </p:pic>
      <p:pic>
        <p:nvPicPr>
          <p:cNvPr id="1026" name="Picture 2" descr="NeXus RV is a Rvs dealer in Elkhart, IN">
            <a:extLst>
              <a:ext uri="{FF2B5EF4-FFF2-40B4-BE49-F238E27FC236}">
                <a16:creationId xmlns:a16="http://schemas.microsoft.com/office/drawing/2014/main" id="{0FC40448-BFA6-4D17-9BB1-2AF32A68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18FE6B-297F-4153-982D-A024BAD1A661}"/>
              </a:ext>
            </a:extLst>
          </p:cNvPr>
          <p:cNvSpPr/>
          <p:nvPr/>
        </p:nvSpPr>
        <p:spPr>
          <a:xfrm>
            <a:off x="1437063" y="0"/>
            <a:ext cx="5046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Jump Starting MV chassis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BBA40-1576-486C-BFF9-8E6AAF94799B}"/>
              </a:ext>
            </a:extLst>
          </p:cNvPr>
          <p:cNvSpPr txBox="1"/>
          <p:nvPr/>
        </p:nvSpPr>
        <p:spPr>
          <a:xfrm>
            <a:off x="1374786" y="59703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Nova" panose="020B0504020202020204" pitchFamily="34" charset="0"/>
              </a:rPr>
              <a:t>Service contacts – NeXus RV</a:t>
            </a:r>
          </a:p>
          <a:p>
            <a:pPr algn="ctr"/>
            <a:r>
              <a:rPr lang="en-US" sz="1200" dirty="0">
                <a:latin typeface="Arial Nova" panose="020B0504020202020204" pitchFamily="34" charset="0"/>
              </a:rPr>
              <a:t>844-348-6765</a:t>
            </a:r>
          </a:p>
          <a:p>
            <a:pPr algn="ctr"/>
            <a:r>
              <a:rPr lang="en-US" sz="1200" dirty="0">
                <a:latin typeface="Arial Nova" panose="020B0504020202020204" pitchFamily="34" charset="0"/>
                <a:hlinkClick r:id="rId4"/>
              </a:rPr>
              <a:t>parts@nexusrv.com</a:t>
            </a:r>
            <a:r>
              <a:rPr lang="en-US" sz="1200" dirty="0">
                <a:latin typeface="Arial Nova" panose="020B0504020202020204" pitchFamily="34" charset="0"/>
              </a:rPr>
              <a:t> / </a:t>
            </a:r>
            <a:r>
              <a:rPr lang="en-US" sz="1200" dirty="0">
                <a:latin typeface="Arial Nova" panose="020B0504020202020204" pitchFamily="34" charset="0"/>
                <a:hlinkClick r:id="rId5"/>
              </a:rPr>
              <a:t>warranty@nexusrv.com</a:t>
            </a:r>
            <a:r>
              <a:rPr lang="en-US" sz="1200" dirty="0"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710577-4245-4578-86FB-D40EED22E707}"/>
              </a:ext>
            </a:extLst>
          </p:cNvPr>
          <p:cNvSpPr/>
          <p:nvPr/>
        </p:nvSpPr>
        <p:spPr>
          <a:xfrm>
            <a:off x="-92938" y="1486460"/>
            <a:ext cx="68520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In the unlikely event that the chassis AND house batteries are dead, and jumping house batteries to start the generator cannot be accomplished.  International has equipped the MV (NeXus TRIUMPH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TSC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/ WRAITH / GHOST) with posts to jump start primary engine. 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31D627-FCAA-4753-AD76-662CE25C3544}"/>
              </a:ext>
            </a:extLst>
          </p:cNvPr>
          <p:cNvCxnSpPr>
            <a:cxnSpLocks/>
          </p:cNvCxnSpPr>
          <p:nvPr/>
        </p:nvCxnSpPr>
        <p:spPr>
          <a:xfrm flipH="1" flipV="1">
            <a:off x="3755178" y="3543300"/>
            <a:ext cx="1972523" cy="3356818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66700" dir="2700000" algn="tl" rotWithShape="0">
              <a:srgbClr val="FFFF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344A5AB-49E8-4D18-B77F-03F15ADA68FC}"/>
              </a:ext>
            </a:extLst>
          </p:cNvPr>
          <p:cNvSpPr/>
          <p:nvPr/>
        </p:nvSpPr>
        <p:spPr>
          <a:xfrm rot="16200000">
            <a:off x="-728769" y="5312711"/>
            <a:ext cx="19795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Positive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AC5C64-4246-4BFE-87A8-B0BD3D0F5789}"/>
              </a:ext>
            </a:extLst>
          </p:cNvPr>
          <p:cNvSpPr/>
          <p:nvPr/>
        </p:nvSpPr>
        <p:spPr>
          <a:xfrm rot="5400000">
            <a:off x="5673895" y="7584741"/>
            <a:ext cx="19795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Negative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628015C-31A1-426C-AC6C-046BCD006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3" y="6568668"/>
            <a:ext cx="2211058" cy="2575332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5F843E-96AD-4C82-BEE2-9FD87CE1C330}"/>
              </a:ext>
            </a:extLst>
          </p:cNvPr>
          <p:cNvCxnSpPr>
            <a:cxnSpLocks/>
          </p:cNvCxnSpPr>
          <p:nvPr/>
        </p:nvCxnSpPr>
        <p:spPr>
          <a:xfrm flipV="1">
            <a:off x="1866900" y="4940301"/>
            <a:ext cx="215084" cy="1628367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C00ADF3-2656-402F-B56D-A5B310D8E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178" y="6826544"/>
            <a:ext cx="2442347" cy="2224280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F49339B-24A9-4DE4-9040-43C20AD4D0CE}"/>
              </a:ext>
            </a:extLst>
          </p:cNvPr>
          <p:cNvSpPr/>
          <p:nvPr/>
        </p:nvSpPr>
        <p:spPr>
          <a:xfrm>
            <a:off x="1003300" y="6613994"/>
            <a:ext cx="1066800" cy="993306"/>
          </a:xfrm>
          <a:custGeom>
            <a:avLst/>
            <a:gdLst>
              <a:gd name="connsiteX0" fmla="*/ 927100 w 1066800"/>
              <a:gd name="connsiteY0" fmla="*/ 205906 h 993306"/>
              <a:gd name="connsiteX1" fmla="*/ 812800 w 1066800"/>
              <a:gd name="connsiteY1" fmla="*/ 167806 h 993306"/>
              <a:gd name="connsiteX2" fmla="*/ 736600 w 1066800"/>
              <a:gd name="connsiteY2" fmla="*/ 155106 h 993306"/>
              <a:gd name="connsiteX3" fmla="*/ 673100 w 1066800"/>
              <a:gd name="connsiteY3" fmla="*/ 142406 h 993306"/>
              <a:gd name="connsiteX4" fmla="*/ 571500 w 1066800"/>
              <a:gd name="connsiteY4" fmla="*/ 129706 h 993306"/>
              <a:gd name="connsiteX5" fmla="*/ 241300 w 1066800"/>
              <a:gd name="connsiteY5" fmla="*/ 142406 h 993306"/>
              <a:gd name="connsiteX6" fmla="*/ 165100 w 1066800"/>
              <a:gd name="connsiteY6" fmla="*/ 193206 h 993306"/>
              <a:gd name="connsiteX7" fmla="*/ 88900 w 1066800"/>
              <a:gd name="connsiteY7" fmla="*/ 320206 h 993306"/>
              <a:gd name="connsiteX8" fmla="*/ 63500 w 1066800"/>
              <a:gd name="connsiteY8" fmla="*/ 396406 h 993306"/>
              <a:gd name="connsiteX9" fmla="*/ 25400 w 1066800"/>
              <a:gd name="connsiteY9" fmla="*/ 485306 h 993306"/>
              <a:gd name="connsiteX10" fmla="*/ 0 w 1066800"/>
              <a:gd name="connsiteY10" fmla="*/ 625006 h 993306"/>
              <a:gd name="connsiteX11" fmla="*/ 25400 w 1066800"/>
              <a:gd name="connsiteY11" fmla="*/ 891706 h 993306"/>
              <a:gd name="connsiteX12" fmla="*/ 63500 w 1066800"/>
              <a:gd name="connsiteY12" fmla="*/ 904406 h 993306"/>
              <a:gd name="connsiteX13" fmla="*/ 101600 w 1066800"/>
              <a:gd name="connsiteY13" fmla="*/ 942506 h 993306"/>
              <a:gd name="connsiteX14" fmla="*/ 177800 w 1066800"/>
              <a:gd name="connsiteY14" fmla="*/ 967906 h 993306"/>
              <a:gd name="connsiteX15" fmla="*/ 330200 w 1066800"/>
              <a:gd name="connsiteY15" fmla="*/ 993306 h 993306"/>
              <a:gd name="connsiteX16" fmla="*/ 812800 w 1066800"/>
              <a:gd name="connsiteY16" fmla="*/ 980606 h 993306"/>
              <a:gd name="connsiteX17" fmla="*/ 863600 w 1066800"/>
              <a:gd name="connsiteY17" fmla="*/ 967906 h 993306"/>
              <a:gd name="connsiteX18" fmla="*/ 939800 w 1066800"/>
              <a:gd name="connsiteY18" fmla="*/ 904406 h 993306"/>
              <a:gd name="connsiteX19" fmla="*/ 990600 w 1066800"/>
              <a:gd name="connsiteY19" fmla="*/ 866306 h 993306"/>
              <a:gd name="connsiteX20" fmla="*/ 1054100 w 1066800"/>
              <a:gd name="connsiteY20" fmla="*/ 790106 h 993306"/>
              <a:gd name="connsiteX21" fmla="*/ 1066800 w 1066800"/>
              <a:gd name="connsiteY21" fmla="*/ 752006 h 993306"/>
              <a:gd name="connsiteX22" fmla="*/ 1054100 w 1066800"/>
              <a:gd name="connsiteY22" fmla="*/ 180506 h 993306"/>
              <a:gd name="connsiteX23" fmla="*/ 1003300 w 1066800"/>
              <a:gd name="connsiteY23" fmla="*/ 129706 h 993306"/>
              <a:gd name="connsiteX24" fmla="*/ 914400 w 1066800"/>
              <a:gd name="connsiteY24" fmla="*/ 53506 h 993306"/>
              <a:gd name="connsiteX25" fmla="*/ 876300 w 1066800"/>
              <a:gd name="connsiteY25" fmla="*/ 28106 h 993306"/>
              <a:gd name="connsiteX26" fmla="*/ 520700 w 1066800"/>
              <a:gd name="connsiteY26" fmla="*/ 2706 h 99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66800" h="993306">
                <a:moveTo>
                  <a:pt x="927100" y="205906"/>
                </a:moveTo>
                <a:cubicBezTo>
                  <a:pt x="889000" y="193206"/>
                  <a:pt x="852414" y="174408"/>
                  <a:pt x="812800" y="167806"/>
                </a:cubicBezTo>
                <a:lnTo>
                  <a:pt x="736600" y="155106"/>
                </a:lnTo>
                <a:cubicBezTo>
                  <a:pt x="715362" y="151245"/>
                  <a:pt x="694435" y="145688"/>
                  <a:pt x="673100" y="142406"/>
                </a:cubicBezTo>
                <a:cubicBezTo>
                  <a:pt x="639367" y="137216"/>
                  <a:pt x="605367" y="133939"/>
                  <a:pt x="571500" y="129706"/>
                </a:cubicBezTo>
                <a:cubicBezTo>
                  <a:pt x="461433" y="133939"/>
                  <a:pt x="350128" y="125402"/>
                  <a:pt x="241300" y="142406"/>
                </a:cubicBezTo>
                <a:cubicBezTo>
                  <a:pt x="211139" y="147119"/>
                  <a:pt x="165100" y="193206"/>
                  <a:pt x="165100" y="193206"/>
                </a:cubicBezTo>
                <a:cubicBezTo>
                  <a:pt x="135283" y="237931"/>
                  <a:pt x="108426" y="271391"/>
                  <a:pt x="88900" y="320206"/>
                </a:cubicBezTo>
                <a:cubicBezTo>
                  <a:pt x="78956" y="345065"/>
                  <a:pt x="75474" y="372459"/>
                  <a:pt x="63500" y="396406"/>
                </a:cubicBezTo>
                <a:cubicBezTo>
                  <a:pt x="40922" y="441562"/>
                  <a:pt x="37858" y="441703"/>
                  <a:pt x="25400" y="485306"/>
                </a:cubicBezTo>
                <a:cubicBezTo>
                  <a:pt x="8291" y="545186"/>
                  <a:pt x="10278" y="553058"/>
                  <a:pt x="0" y="625006"/>
                </a:cubicBezTo>
                <a:cubicBezTo>
                  <a:pt x="8467" y="713906"/>
                  <a:pt x="5609" y="804624"/>
                  <a:pt x="25400" y="891706"/>
                </a:cubicBezTo>
                <a:cubicBezTo>
                  <a:pt x="28367" y="904760"/>
                  <a:pt x="52361" y="896980"/>
                  <a:pt x="63500" y="904406"/>
                </a:cubicBezTo>
                <a:cubicBezTo>
                  <a:pt x="78444" y="914369"/>
                  <a:pt x="85900" y="933784"/>
                  <a:pt x="101600" y="942506"/>
                </a:cubicBezTo>
                <a:cubicBezTo>
                  <a:pt x="125005" y="955509"/>
                  <a:pt x="152400" y="959439"/>
                  <a:pt x="177800" y="967906"/>
                </a:cubicBezTo>
                <a:cubicBezTo>
                  <a:pt x="252267" y="992728"/>
                  <a:pt x="202595" y="979128"/>
                  <a:pt x="330200" y="993306"/>
                </a:cubicBezTo>
                <a:cubicBezTo>
                  <a:pt x="491067" y="989073"/>
                  <a:pt x="652060" y="988260"/>
                  <a:pt x="812800" y="980606"/>
                </a:cubicBezTo>
                <a:cubicBezTo>
                  <a:pt x="830235" y="979776"/>
                  <a:pt x="847557" y="974782"/>
                  <a:pt x="863600" y="967906"/>
                </a:cubicBezTo>
                <a:cubicBezTo>
                  <a:pt x="901025" y="951867"/>
                  <a:pt x="909285" y="930561"/>
                  <a:pt x="939800" y="904406"/>
                </a:cubicBezTo>
                <a:cubicBezTo>
                  <a:pt x="955871" y="890631"/>
                  <a:pt x="974529" y="880081"/>
                  <a:pt x="990600" y="866306"/>
                </a:cubicBezTo>
                <a:cubicBezTo>
                  <a:pt x="1015176" y="845240"/>
                  <a:pt x="1039402" y="819501"/>
                  <a:pt x="1054100" y="790106"/>
                </a:cubicBezTo>
                <a:cubicBezTo>
                  <a:pt x="1060087" y="778132"/>
                  <a:pt x="1062567" y="764706"/>
                  <a:pt x="1066800" y="752006"/>
                </a:cubicBezTo>
                <a:cubicBezTo>
                  <a:pt x="1062567" y="561506"/>
                  <a:pt x="1073443" y="370069"/>
                  <a:pt x="1054100" y="180506"/>
                </a:cubicBezTo>
                <a:cubicBezTo>
                  <a:pt x="1051669" y="156682"/>
                  <a:pt x="1018002" y="148609"/>
                  <a:pt x="1003300" y="129706"/>
                </a:cubicBezTo>
                <a:cubicBezTo>
                  <a:pt x="938903" y="46910"/>
                  <a:pt x="1001392" y="75254"/>
                  <a:pt x="914400" y="53506"/>
                </a:cubicBezTo>
                <a:cubicBezTo>
                  <a:pt x="901700" y="45039"/>
                  <a:pt x="890889" y="32595"/>
                  <a:pt x="876300" y="28106"/>
                </a:cubicBezTo>
                <a:cubicBezTo>
                  <a:pt x="745182" y="-12238"/>
                  <a:pt x="667856" y="2706"/>
                  <a:pt x="520700" y="270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0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1390</TotalTime>
  <Words>70</Words>
  <Application>Microsoft Office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Nova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Walczak</dc:creator>
  <cp:lastModifiedBy>Bryan Walczak</cp:lastModifiedBy>
  <cp:revision>9</cp:revision>
  <dcterms:created xsi:type="dcterms:W3CDTF">2020-08-13T14:04:21Z</dcterms:created>
  <dcterms:modified xsi:type="dcterms:W3CDTF">2020-09-01T19:23:53Z</dcterms:modified>
</cp:coreProperties>
</file>