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175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CD35C5-71A7-4478-A9D1-772519822ED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EB892-71B3-4FD9-8FE3-98B0E34BEF53}" type="slidenum">
              <a:rPr lang="en-US" smtClean="0"/>
              <a:t>‹#›</a:t>
            </a:fld>
            <a:endParaRPr lang="en-US"/>
          </a:p>
        </p:txBody>
      </p:sp>
    </p:spTree>
    <p:extLst>
      <p:ext uri="{BB962C8B-B14F-4D97-AF65-F5344CB8AC3E}">
        <p14:creationId xmlns:p14="http://schemas.microsoft.com/office/powerpoint/2010/main" val="197086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D35C5-71A7-4478-A9D1-772519822ED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EB892-71B3-4FD9-8FE3-98B0E34BEF53}" type="slidenum">
              <a:rPr lang="en-US" smtClean="0"/>
              <a:t>‹#›</a:t>
            </a:fld>
            <a:endParaRPr lang="en-US"/>
          </a:p>
        </p:txBody>
      </p:sp>
    </p:spTree>
    <p:extLst>
      <p:ext uri="{BB962C8B-B14F-4D97-AF65-F5344CB8AC3E}">
        <p14:creationId xmlns:p14="http://schemas.microsoft.com/office/powerpoint/2010/main" val="27312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D35C5-71A7-4478-A9D1-772519822ED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EB892-71B3-4FD9-8FE3-98B0E34BEF53}" type="slidenum">
              <a:rPr lang="en-US" smtClean="0"/>
              <a:t>‹#›</a:t>
            </a:fld>
            <a:endParaRPr lang="en-US"/>
          </a:p>
        </p:txBody>
      </p:sp>
    </p:spTree>
    <p:extLst>
      <p:ext uri="{BB962C8B-B14F-4D97-AF65-F5344CB8AC3E}">
        <p14:creationId xmlns:p14="http://schemas.microsoft.com/office/powerpoint/2010/main" val="301067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CD35C5-71A7-4478-A9D1-772519822ED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EB892-71B3-4FD9-8FE3-98B0E34BEF53}" type="slidenum">
              <a:rPr lang="en-US" smtClean="0"/>
              <a:t>‹#›</a:t>
            </a:fld>
            <a:endParaRPr lang="en-US"/>
          </a:p>
        </p:txBody>
      </p:sp>
    </p:spTree>
    <p:extLst>
      <p:ext uri="{BB962C8B-B14F-4D97-AF65-F5344CB8AC3E}">
        <p14:creationId xmlns:p14="http://schemas.microsoft.com/office/powerpoint/2010/main" val="204411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CD35C5-71A7-4478-A9D1-772519822ED4}"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EB892-71B3-4FD9-8FE3-98B0E34BEF53}" type="slidenum">
              <a:rPr lang="en-US" smtClean="0"/>
              <a:t>‹#›</a:t>
            </a:fld>
            <a:endParaRPr lang="en-US"/>
          </a:p>
        </p:txBody>
      </p:sp>
    </p:spTree>
    <p:extLst>
      <p:ext uri="{BB962C8B-B14F-4D97-AF65-F5344CB8AC3E}">
        <p14:creationId xmlns:p14="http://schemas.microsoft.com/office/powerpoint/2010/main" val="34769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CD35C5-71A7-4478-A9D1-772519822ED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EB892-71B3-4FD9-8FE3-98B0E34BEF53}" type="slidenum">
              <a:rPr lang="en-US" smtClean="0"/>
              <a:t>‹#›</a:t>
            </a:fld>
            <a:endParaRPr lang="en-US"/>
          </a:p>
        </p:txBody>
      </p:sp>
    </p:spTree>
    <p:extLst>
      <p:ext uri="{BB962C8B-B14F-4D97-AF65-F5344CB8AC3E}">
        <p14:creationId xmlns:p14="http://schemas.microsoft.com/office/powerpoint/2010/main" val="384359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CD35C5-71A7-4478-A9D1-772519822ED4}"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EB892-71B3-4FD9-8FE3-98B0E34BEF53}" type="slidenum">
              <a:rPr lang="en-US" smtClean="0"/>
              <a:t>‹#›</a:t>
            </a:fld>
            <a:endParaRPr lang="en-US"/>
          </a:p>
        </p:txBody>
      </p:sp>
    </p:spTree>
    <p:extLst>
      <p:ext uri="{BB962C8B-B14F-4D97-AF65-F5344CB8AC3E}">
        <p14:creationId xmlns:p14="http://schemas.microsoft.com/office/powerpoint/2010/main" val="106585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CD35C5-71A7-4478-A9D1-772519822ED4}"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EB892-71B3-4FD9-8FE3-98B0E34BEF53}" type="slidenum">
              <a:rPr lang="en-US" smtClean="0"/>
              <a:t>‹#›</a:t>
            </a:fld>
            <a:endParaRPr lang="en-US"/>
          </a:p>
        </p:txBody>
      </p:sp>
    </p:spTree>
    <p:extLst>
      <p:ext uri="{BB962C8B-B14F-4D97-AF65-F5344CB8AC3E}">
        <p14:creationId xmlns:p14="http://schemas.microsoft.com/office/powerpoint/2010/main" val="259192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D35C5-71A7-4478-A9D1-772519822ED4}"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EB892-71B3-4FD9-8FE3-98B0E34BEF53}" type="slidenum">
              <a:rPr lang="en-US" smtClean="0"/>
              <a:t>‹#›</a:t>
            </a:fld>
            <a:endParaRPr lang="en-US"/>
          </a:p>
        </p:txBody>
      </p:sp>
    </p:spTree>
    <p:extLst>
      <p:ext uri="{BB962C8B-B14F-4D97-AF65-F5344CB8AC3E}">
        <p14:creationId xmlns:p14="http://schemas.microsoft.com/office/powerpoint/2010/main" val="1786218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8CD35C5-71A7-4478-A9D1-772519822ED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EB892-71B3-4FD9-8FE3-98B0E34BEF53}" type="slidenum">
              <a:rPr lang="en-US" smtClean="0"/>
              <a:t>‹#›</a:t>
            </a:fld>
            <a:endParaRPr lang="en-US"/>
          </a:p>
        </p:txBody>
      </p:sp>
    </p:spTree>
    <p:extLst>
      <p:ext uri="{BB962C8B-B14F-4D97-AF65-F5344CB8AC3E}">
        <p14:creationId xmlns:p14="http://schemas.microsoft.com/office/powerpoint/2010/main" val="316109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8CD35C5-71A7-4478-A9D1-772519822ED4}"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EB892-71B3-4FD9-8FE3-98B0E34BEF53}" type="slidenum">
              <a:rPr lang="en-US" smtClean="0"/>
              <a:t>‹#›</a:t>
            </a:fld>
            <a:endParaRPr lang="en-US"/>
          </a:p>
        </p:txBody>
      </p:sp>
    </p:spTree>
    <p:extLst>
      <p:ext uri="{BB962C8B-B14F-4D97-AF65-F5344CB8AC3E}">
        <p14:creationId xmlns:p14="http://schemas.microsoft.com/office/powerpoint/2010/main" val="292259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8CD35C5-71A7-4478-A9D1-772519822ED4}" type="datetimeFigureOut">
              <a:rPr lang="en-US" smtClean="0"/>
              <a:t>9/1/2020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A1EB892-71B3-4FD9-8FE3-98B0E34BEF53}" type="slidenum">
              <a:rPr lang="en-US" smtClean="0"/>
              <a:t>‹#›</a:t>
            </a:fld>
            <a:endParaRPr lang="en-US"/>
          </a:p>
        </p:txBody>
      </p:sp>
    </p:spTree>
    <p:extLst>
      <p:ext uri="{BB962C8B-B14F-4D97-AF65-F5344CB8AC3E}">
        <p14:creationId xmlns:p14="http://schemas.microsoft.com/office/powerpoint/2010/main" val="2187002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rts@nexusrv.com"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warranty@nexusrv.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Xus RV is a Rvs dealer in Elkhart, IN">
            <a:extLst>
              <a:ext uri="{FF2B5EF4-FFF2-40B4-BE49-F238E27FC236}">
                <a16:creationId xmlns:a16="http://schemas.microsoft.com/office/drawing/2014/main" id="{0FC40448-BFA6-4D17-9BB1-2AF32A680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8225" cy="1390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18FE6B-297F-4153-982D-A024BAD1A661}"/>
              </a:ext>
            </a:extLst>
          </p:cNvPr>
          <p:cNvSpPr/>
          <p:nvPr/>
        </p:nvSpPr>
        <p:spPr>
          <a:xfrm>
            <a:off x="1461109" y="0"/>
            <a:ext cx="4998483"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Arial Narrow" panose="020B0606020202030204" pitchFamily="34" charset="0"/>
              </a:rPr>
              <a:t>Jump Starting CV chassis</a:t>
            </a:r>
            <a:endParaRPr lang="en-US" sz="40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8" name="TextBox 7">
            <a:extLst>
              <a:ext uri="{FF2B5EF4-FFF2-40B4-BE49-F238E27FC236}">
                <a16:creationId xmlns:a16="http://schemas.microsoft.com/office/drawing/2014/main" id="{259BBA40-1576-486C-BFF9-8E6AAF94799B}"/>
              </a:ext>
            </a:extLst>
          </p:cNvPr>
          <p:cNvSpPr txBox="1"/>
          <p:nvPr/>
        </p:nvSpPr>
        <p:spPr>
          <a:xfrm>
            <a:off x="1374786" y="597036"/>
            <a:ext cx="5029200" cy="646331"/>
          </a:xfrm>
          <a:prstGeom prst="rect">
            <a:avLst/>
          </a:prstGeom>
          <a:noFill/>
        </p:spPr>
        <p:txBody>
          <a:bodyPr wrap="square" rtlCol="0">
            <a:spAutoFit/>
          </a:bodyPr>
          <a:lstStyle/>
          <a:p>
            <a:pPr algn="ctr"/>
            <a:r>
              <a:rPr lang="en-US" sz="1200" dirty="0">
                <a:latin typeface="Arial Nova" panose="020B0504020202020204" pitchFamily="34" charset="0"/>
              </a:rPr>
              <a:t>Service contacts – NeXus RV</a:t>
            </a:r>
          </a:p>
          <a:p>
            <a:pPr algn="ctr"/>
            <a:r>
              <a:rPr lang="en-US" sz="1200" dirty="0">
                <a:latin typeface="Arial Nova" panose="020B0504020202020204" pitchFamily="34" charset="0"/>
              </a:rPr>
              <a:t>844-348-6765</a:t>
            </a:r>
          </a:p>
          <a:p>
            <a:pPr algn="ctr"/>
            <a:r>
              <a:rPr lang="en-US" sz="1200" dirty="0">
                <a:latin typeface="Arial Nova" panose="020B0504020202020204" pitchFamily="34" charset="0"/>
                <a:hlinkClick r:id="rId3"/>
              </a:rPr>
              <a:t>parts@nexusrv.com</a:t>
            </a:r>
            <a:r>
              <a:rPr lang="en-US" sz="1200" dirty="0">
                <a:latin typeface="Arial Nova" panose="020B0504020202020204" pitchFamily="34" charset="0"/>
              </a:rPr>
              <a:t> / </a:t>
            </a:r>
            <a:r>
              <a:rPr lang="en-US" sz="1200" dirty="0">
                <a:latin typeface="Arial Nova" panose="020B0504020202020204" pitchFamily="34" charset="0"/>
                <a:hlinkClick r:id="rId4"/>
              </a:rPr>
              <a:t>warranty@nexusrv.com</a:t>
            </a:r>
            <a:r>
              <a:rPr lang="en-US" sz="1200" dirty="0">
                <a:latin typeface="Arial Nova" panose="020B0504020202020204" pitchFamily="34" charset="0"/>
              </a:rPr>
              <a:t> </a:t>
            </a:r>
          </a:p>
        </p:txBody>
      </p:sp>
      <p:sp>
        <p:nvSpPr>
          <p:cNvPr id="3" name="Rectangle 2">
            <a:extLst>
              <a:ext uri="{FF2B5EF4-FFF2-40B4-BE49-F238E27FC236}">
                <a16:creationId xmlns:a16="http://schemas.microsoft.com/office/drawing/2014/main" id="{3E710577-4245-4578-86FB-D40EED22E707}"/>
              </a:ext>
            </a:extLst>
          </p:cNvPr>
          <p:cNvSpPr/>
          <p:nvPr/>
        </p:nvSpPr>
        <p:spPr>
          <a:xfrm>
            <a:off x="-92938" y="1486460"/>
            <a:ext cx="6852084" cy="830997"/>
          </a:xfrm>
          <a:prstGeom prst="rect">
            <a:avLst/>
          </a:prstGeom>
          <a:noFill/>
        </p:spPr>
        <p:txBody>
          <a:bodyPr wrap="squar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rPr>
              <a:t>In the unlikely event that the chassis AND house batteries are dead, and jumping house batteries to start the generator cannot be accomplished.  International has equipped the CV (NeXus Rebel) with posts to jump start primary engine.  </a:t>
            </a:r>
          </a:p>
        </p:txBody>
      </p:sp>
      <p:pic>
        <p:nvPicPr>
          <p:cNvPr id="10" name="Picture 9">
            <a:extLst>
              <a:ext uri="{FF2B5EF4-FFF2-40B4-BE49-F238E27FC236}">
                <a16:creationId xmlns:a16="http://schemas.microsoft.com/office/drawing/2014/main" id="{F17B6E07-B522-40F0-9B4B-2EAE90D93DB6}"/>
              </a:ext>
            </a:extLst>
          </p:cNvPr>
          <p:cNvPicPr>
            <a:picLocks noChangeAspect="1"/>
          </p:cNvPicPr>
          <p:nvPr/>
        </p:nvPicPr>
        <p:blipFill>
          <a:blip r:embed="rId5"/>
          <a:stretch>
            <a:fillRect/>
          </a:stretch>
        </p:blipFill>
        <p:spPr>
          <a:xfrm>
            <a:off x="1381071" y="2317457"/>
            <a:ext cx="4884593" cy="5282073"/>
          </a:xfrm>
          <a:prstGeom prst="rect">
            <a:avLst/>
          </a:prstGeom>
        </p:spPr>
      </p:pic>
      <p:pic>
        <p:nvPicPr>
          <p:cNvPr id="12" name="Picture 11">
            <a:extLst>
              <a:ext uri="{FF2B5EF4-FFF2-40B4-BE49-F238E27FC236}">
                <a16:creationId xmlns:a16="http://schemas.microsoft.com/office/drawing/2014/main" id="{26DA7790-6287-4FE3-84DE-7A0400CB71AD}"/>
              </a:ext>
            </a:extLst>
          </p:cNvPr>
          <p:cNvPicPr>
            <a:picLocks noChangeAspect="1"/>
          </p:cNvPicPr>
          <p:nvPr/>
        </p:nvPicPr>
        <p:blipFill>
          <a:blip r:embed="rId6"/>
          <a:stretch>
            <a:fillRect/>
          </a:stretch>
        </p:blipFill>
        <p:spPr>
          <a:xfrm>
            <a:off x="519112" y="6887679"/>
            <a:ext cx="2266950" cy="2090738"/>
          </a:xfrm>
          <a:prstGeom prst="rect">
            <a:avLst/>
          </a:prstGeom>
          <a:effectLst>
            <a:glow rad="228600">
              <a:srgbClr val="FF0000">
                <a:alpha val="40000"/>
              </a:srgbClr>
            </a:glow>
          </a:effectLst>
        </p:spPr>
      </p:pic>
      <p:pic>
        <p:nvPicPr>
          <p:cNvPr id="14" name="Picture 13">
            <a:extLst>
              <a:ext uri="{FF2B5EF4-FFF2-40B4-BE49-F238E27FC236}">
                <a16:creationId xmlns:a16="http://schemas.microsoft.com/office/drawing/2014/main" id="{C5CAD73C-5A4F-4649-9401-116CB2E3C39C}"/>
              </a:ext>
            </a:extLst>
          </p:cNvPr>
          <p:cNvPicPr>
            <a:picLocks noChangeAspect="1"/>
          </p:cNvPicPr>
          <p:nvPr/>
        </p:nvPicPr>
        <p:blipFill>
          <a:blip r:embed="rId7"/>
          <a:stretch>
            <a:fillRect/>
          </a:stretch>
        </p:blipFill>
        <p:spPr>
          <a:xfrm>
            <a:off x="4399198" y="6369509"/>
            <a:ext cx="2266951" cy="2484756"/>
          </a:xfrm>
          <a:prstGeom prst="rect">
            <a:avLst/>
          </a:prstGeom>
          <a:effectLst>
            <a:glow rad="127000">
              <a:schemeClr val="tx1"/>
            </a:glow>
          </a:effectLst>
        </p:spPr>
      </p:pic>
      <p:cxnSp>
        <p:nvCxnSpPr>
          <p:cNvPr id="32" name="Straight Arrow Connector 31">
            <a:extLst>
              <a:ext uri="{FF2B5EF4-FFF2-40B4-BE49-F238E27FC236}">
                <a16:creationId xmlns:a16="http://schemas.microsoft.com/office/drawing/2014/main" id="{095F843E-96AD-4C82-BEE2-9FD87CE1C330}"/>
              </a:ext>
            </a:extLst>
          </p:cNvPr>
          <p:cNvCxnSpPr>
            <a:cxnSpLocks/>
          </p:cNvCxnSpPr>
          <p:nvPr/>
        </p:nvCxnSpPr>
        <p:spPr>
          <a:xfrm flipV="1">
            <a:off x="1652587" y="6369509"/>
            <a:ext cx="544513" cy="1242379"/>
          </a:xfrm>
          <a:prstGeom prst="straightConnector1">
            <a:avLst/>
          </a:prstGeom>
          <a:ln w="984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C31D627-FCAA-4753-AD76-662CE25C3544}"/>
              </a:ext>
            </a:extLst>
          </p:cNvPr>
          <p:cNvCxnSpPr>
            <a:cxnSpLocks/>
          </p:cNvCxnSpPr>
          <p:nvPr/>
        </p:nvCxnSpPr>
        <p:spPr>
          <a:xfrm flipH="1" flipV="1">
            <a:off x="4399198" y="4051300"/>
            <a:ext cx="1457157" cy="2605128"/>
          </a:xfrm>
          <a:prstGeom prst="straightConnector1">
            <a:avLst/>
          </a:prstGeom>
          <a:ln w="98425">
            <a:solidFill>
              <a:schemeClr val="tx1"/>
            </a:solidFill>
            <a:tailEnd type="triangle"/>
          </a:ln>
          <a:effectLst>
            <a:glow rad="228600">
              <a:schemeClr val="accent4">
                <a:satMod val="175000"/>
                <a:alpha val="40000"/>
              </a:schemeClr>
            </a:glow>
            <a:outerShdw blurRad="50800" dist="266700" dir="2700000" algn="tl" rotWithShape="0">
              <a:srgbClr val="FFFF00">
                <a:alpha val="40000"/>
              </a:srgbClr>
            </a:outerShdw>
          </a:effectLst>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344A5AB-49E8-4D18-B77F-03F15ADA68FC}"/>
              </a:ext>
            </a:extLst>
          </p:cNvPr>
          <p:cNvSpPr/>
          <p:nvPr/>
        </p:nvSpPr>
        <p:spPr>
          <a:xfrm rot="17900721">
            <a:off x="-208338" y="5494586"/>
            <a:ext cx="1979548" cy="707886"/>
          </a:xfrm>
          <a:prstGeom prst="rect">
            <a:avLst/>
          </a:prstGeom>
          <a:noFill/>
        </p:spPr>
        <p:txBody>
          <a:bodyPr wrap="square" lIns="91440" tIns="45720" rIns="91440" bIns="45720">
            <a:spAutoFit/>
          </a:bodyPr>
          <a:lstStyle/>
          <a:p>
            <a:pPr algn="ctr"/>
            <a:r>
              <a:rPr lang="en-US" sz="4000" b="0" cap="none" spc="0" dirty="0">
                <a:ln w="0"/>
                <a:solidFill>
                  <a:srgbClr val="FF0000"/>
                </a:solidFill>
                <a:effectLst>
                  <a:outerShdw blurRad="38100" dist="19050" dir="2700000" algn="tl" rotWithShape="0">
                    <a:schemeClr val="dk1">
                      <a:alpha val="40000"/>
                    </a:schemeClr>
                  </a:outerShdw>
                </a:effectLst>
                <a:latin typeface="Arial Narrow" panose="020B0606020202030204" pitchFamily="34" charset="0"/>
              </a:rPr>
              <a:t>Positive</a:t>
            </a:r>
          </a:p>
        </p:txBody>
      </p:sp>
      <p:sp>
        <p:nvSpPr>
          <p:cNvPr id="26" name="Rectangle 25">
            <a:extLst>
              <a:ext uri="{FF2B5EF4-FFF2-40B4-BE49-F238E27FC236}">
                <a16:creationId xmlns:a16="http://schemas.microsoft.com/office/drawing/2014/main" id="{22AC5C64-4246-4BFE-87A8-B0BD3D0F5789}"/>
              </a:ext>
            </a:extLst>
          </p:cNvPr>
          <p:cNvSpPr/>
          <p:nvPr/>
        </p:nvSpPr>
        <p:spPr>
          <a:xfrm rot="3463954">
            <a:off x="5071236" y="5431875"/>
            <a:ext cx="1979548" cy="707886"/>
          </a:xfrm>
          <a:prstGeom prst="rect">
            <a:avLst/>
          </a:prstGeom>
          <a:no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Arial Narrow" panose="020B0606020202030204" pitchFamily="34" charset="0"/>
              </a:rPr>
              <a:t>Negative</a:t>
            </a:r>
            <a:endParaRPr lang="en-US" sz="4000" b="0" cap="none" spc="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Tree>
    <p:extLst>
      <p:ext uri="{BB962C8B-B14F-4D97-AF65-F5344CB8AC3E}">
        <p14:creationId xmlns:p14="http://schemas.microsoft.com/office/powerpoint/2010/main" val="29099604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1364</TotalTime>
  <Words>65</Words>
  <Application>Microsoft Office PowerPoint</Application>
  <PresentationFormat>Letter Paper (8.5x11 in)</PresentationFormat>
  <Paragraphs>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Arial Nova</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Walczak</dc:creator>
  <cp:lastModifiedBy>Bryan Walczak</cp:lastModifiedBy>
  <cp:revision>7</cp:revision>
  <dcterms:created xsi:type="dcterms:W3CDTF">2020-08-13T14:04:21Z</dcterms:created>
  <dcterms:modified xsi:type="dcterms:W3CDTF">2020-09-01T18:57:42Z</dcterms:modified>
</cp:coreProperties>
</file>